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392EA-7CAF-499E-909D-5377F525E189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9A8B7-626B-4451-B714-E116C266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58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9A8B7-626B-4451-B714-E116C266AD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47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9A8B7-626B-4451-B714-E116C266AD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2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269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13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33400"/>
            <a:ext cx="8915399" cy="59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23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Patrick</cp:lastModifiedBy>
  <cp:revision>2</cp:revision>
  <dcterms:created xsi:type="dcterms:W3CDTF">2006-08-16T00:00:00Z</dcterms:created>
  <dcterms:modified xsi:type="dcterms:W3CDTF">2013-04-18T15:17:16Z</dcterms:modified>
</cp:coreProperties>
</file>