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6392EA-7CAF-499E-909D-5377F525E189}" type="datetimeFigureOut">
              <a:rPr lang="en-US" smtClean="0"/>
              <a:t>4/18/2013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C9A8B7-626B-4451-B714-E116C266A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58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A8B7-626B-4451-B714-E116C266AD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44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C9A8B7-626B-4451-B714-E116C266AD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325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"/>
            <a:ext cx="9144000" cy="6269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4134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533400"/>
            <a:ext cx="8915399" cy="598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423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On-screen Show (4:3)</PresentationFormat>
  <Paragraphs>2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Patrick</cp:lastModifiedBy>
  <cp:revision>2</cp:revision>
  <dcterms:created xsi:type="dcterms:W3CDTF">2006-08-16T00:00:00Z</dcterms:created>
  <dcterms:modified xsi:type="dcterms:W3CDTF">2013-04-18T15:17:16Z</dcterms:modified>
</cp:coreProperties>
</file>